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7" r:id="rId2"/>
    <p:sldId id="514" r:id="rId3"/>
    <p:sldId id="515" r:id="rId4"/>
    <p:sldId id="516" r:id="rId5"/>
    <p:sldId id="447" r:id="rId6"/>
    <p:sldId id="517" r:id="rId7"/>
    <p:sldId id="518" r:id="rId8"/>
    <p:sldId id="519" r:id="rId9"/>
    <p:sldId id="520" r:id="rId10"/>
    <p:sldId id="521" r:id="rId11"/>
    <p:sldId id="522" r:id="rId12"/>
    <p:sldId id="512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66" autoAdjust="0"/>
  </p:normalViewPr>
  <p:slideViewPr>
    <p:cSldViewPr>
      <p:cViewPr varScale="1">
        <p:scale>
          <a:sx n="78" d="100"/>
          <a:sy n="78" d="100"/>
        </p:scale>
        <p:origin x="84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66" y="0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r">
              <a:defRPr sz="1100"/>
            </a:lvl1pPr>
          </a:lstStyle>
          <a:p>
            <a:fld id="{E33C38EE-D578-40B3-BA7A-BDDDDFEA364E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56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r">
              <a:defRPr sz="1100"/>
            </a:lvl1pPr>
          </a:lstStyle>
          <a:p>
            <a:fld id="{A1B2DFDB-CCE8-43D8-B0B6-7CE5E40FB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1CA000EA-5510-4EEC-8935-6072D5DCF7BD}" type="datetimeFigureOut">
              <a:rPr lang="en-CA" smtClean="0"/>
              <a:pPr/>
              <a:t>2022-05-03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99361BDD-5BE0-4747-BB70-3D8906FCBF8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73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petercsso@gmail.com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61BDD-5BE0-4747-BB70-3D8906FCBF87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65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B36-5054-4C2F-813A-BE4EF27D926D}" type="datetime1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82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2E14-5126-45B7-9434-0F4504E8B2C0}" type="datetime1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17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639B-1843-4C52-BAAB-5F58FCB76480}" type="datetime1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47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27EA-9169-4D25-BD56-3CE686123D59}" type="datetime1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017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E31E-1260-4F07-97AF-BBD1BC2B6977}" type="datetime1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36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1BE6-CA1C-4189-8E4C-2C4EA9BD885F}" type="datetime1">
              <a:rPr lang="en-CA" smtClean="0"/>
              <a:t>2022-05-03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3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FDA-E81A-4C7C-9DD0-E7B6A591AFB9}" type="datetime1">
              <a:rPr lang="en-CA" smtClean="0"/>
              <a:t>2022-05-03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53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D335-EAC8-45DD-B29A-5DD765D5A216}" type="datetime1">
              <a:rPr lang="en-CA" smtClean="0"/>
              <a:t>2022-05-03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43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674-06F7-4229-A67D-12512961932F}" type="datetime1">
              <a:rPr lang="en-CA" smtClean="0"/>
              <a:t>2022-05-03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02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6801-4E0D-45D3-AB82-5A1D6148A05E}" type="datetime1">
              <a:rPr lang="en-CA" smtClean="0"/>
              <a:t>2022-05-03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61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A09-73F1-4BA1-AFE6-B086E46D9875}" type="datetime1">
              <a:rPr lang="en-CA" smtClean="0"/>
              <a:t>2022-05-03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162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AB10-DA89-4477-B3F1-1DE78BBF459B}" type="datetime1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4A1E0-98E5-4787-8597-9E35F0046ED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773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/>
          </a:bodyPr>
          <a:lstStyle/>
          <a:p>
            <a:r>
              <a:rPr lang="zh-TW" altLang="en-US" sz="6000" b="1" u="sng" dirty="0">
                <a:latin typeface="Bahnschrift" panose="020B0502040204020203" pitchFamily="34" charset="0"/>
              </a:rPr>
              <a:t>悉隨心意</a:t>
            </a:r>
            <a:r>
              <a:rPr lang="zh-TW" altLang="en-US" sz="6000" b="1" dirty="0">
                <a:latin typeface="Bahnschrift" panose="020B0502040204020203" pitchFamily="34" charset="0"/>
              </a:rPr>
              <a:t>                   </a:t>
            </a:r>
            <a:r>
              <a:rPr lang="zh-TW" altLang="en-US" sz="6000" b="1" u="sng" dirty="0">
                <a:latin typeface="Bahnschrift" panose="020B0502040204020203" pitchFamily="34" charset="0"/>
              </a:rPr>
              <a:t>開耕夏日小菜園</a:t>
            </a:r>
            <a:endParaRPr lang="en-CA" sz="6000" b="1" u="sng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>
                <a:latin typeface="Arial Black" panose="020B0A04020102020204" pitchFamily="34" charset="0"/>
              </a:rPr>
              <a:t>2022</a:t>
            </a:r>
            <a:r>
              <a:rPr lang="zh-TW" altLang="en-US" sz="6000" b="1" dirty="0">
                <a:latin typeface="Arial Black" panose="020B0A04020102020204" pitchFamily="34" charset="0"/>
              </a:rPr>
              <a:t>年</a:t>
            </a:r>
            <a:r>
              <a:rPr lang="en-US" altLang="zh-TW" sz="6000" b="1" dirty="0">
                <a:latin typeface="Arial Black" panose="020B0A04020102020204" pitchFamily="34" charset="0"/>
              </a:rPr>
              <a:t>4</a:t>
            </a:r>
            <a:r>
              <a:rPr lang="zh-TW" altLang="en-US" sz="6000" b="1" dirty="0">
                <a:latin typeface="Arial Black" panose="020B0A04020102020204" pitchFamily="34" charset="0"/>
              </a:rPr>
              <a:t>月</a:t>
            </a:r>
            <a:r>
              <a:rPr lang="en-US" altLang="zh-TW" sz="6000" b="1" dirty="0">
                <a:latin typeface="Arial Black" panose="020B0A04020102020204" pitchFamily="34" charset="0"/>
              </a:rPr>
              <a:t>21</a:t>
            </a:r>
            <a:endParaRPr lang="en-CA" sz="6000" b="1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96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56486-F992-4BEC-FE53-FAAD4BDF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D9F1861-C8BB-9B87-6309-2315E7651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5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8E09D-25A3-0589-E4DA-1ACF24C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9BD514C-549C-05A1-A269-80728A5FF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u="sng" dirty="0"/>
              <a:t>介紹完畢！</a:t>
            </a:r>
            <a:endParaRPr lang="en-CA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zh-TW" altLang="en-US" dirty="0"/>
              <a:t>                </a:t>
            </a:r>
            <a:r>
              <a:rPr lang="zh-TW" altLang="en-US" sz="4800" b="1" dirty="0"/>
              <a:t>希望藉此生活点滴</a:t>
            </a:r>
            <a:endParaRPr lang="en-US" altLang="zh-TW" sz="4800" b="1" dirty="0"/>
          </a:p>
          <a:p>
            <a:pPr marL="0" indent="0" algn="just">
              <a:buNone/>
            </a:pPr>
            <a:r>
              <a:rPr lang="en-US" altLang="zh-TW" sz="4800" b="1" dirty="0"/>
              <a:t>       </a:t>
            </a:r>
            <a:r>
              <a:rPr lang="zh-TW" altLang="en-US" sz="4800" b="1" dirty="0"/>
              <a:t>凝聚活力願人人共享 ！</a:t>
            </a:r>
          </a:p>
          <a:p>
            <a:pPr marL="0" indent="0" algn="just">
              <a:buNone/>
            </a:pPr>
            <a:r>
              <a:rPr lang="zh-TW" altLang="en-US" sz="4800" b="1" dirty="0"/>
              <a:t>           小小成果難成大器</a:t>
            </a:r>
            <a:endParaRPr lang="en-US" altLang="zh-TW" sz="4800" b="1" dirty="0"/>
          </a:p>
          <a:p>
            <a:pPr marL="0" indent="0" algn="just">
              <a:buNone/>
            </a:pPr>
            <a:r>
              <a:rPr lang="en-US" altLang="zh-TW" sz="4800" b="1"/>
              <a:t>                   </a:t>
            </a:r>
            <a:r>
              <a:rPr lang="zh-TW" altLang="en-US" sz="4800" b="1"/>
              <a:t>分</a:t>
            </a:r>
            <a:r>
              <a:rPr lang="zh-TW" altLang="en-US" sz="4800" b="1" dirty="0"/>
              <a:t>享共勉！</a:t>
            </a:r>
            <a:endParaRPr lang="en-CA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280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14C8-FB1B-51E2-9B24-5A16F792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CEAD8562-4897-E8E3-52C8-B6EB4C866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CC206-3EF2-2900-2C3F-FECABB0B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1FF32B10-B230-63BE-5CDE-D9A11A9FA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6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3F8B6-6B72-7E61-9FBB-1DBAD4AC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A8F4DFED-C7E4-1C46-963B-9109BC4D2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2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FC460F67-468C-4777-0B0E-CC59FFBCD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1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1F638-182B-BEB6-C48E-297C29AB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06A1750-4E88-4360-347E-AC61D91AF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5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8E25D-DF4F-F263-F8B8-379CFCB8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6" name="Picture 5" descr="A page of a book with writing&#10;&#10;Description automatically generated with low confidence">
            <a:extLst>
              <a:ext uri="{FF2B5EF4-FFF2-40B4-BE49-F238E27FC236}">
                <a16:creationId xmlns:a16="http://schemas.microsoft.com/office/drawing/2014/main" id="{A96ED394-9F87-97B1-EA39-74D066D84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9F265-9EF8-F391-34C0-1F9F18EB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AF5013F-8142-9C0E-5B2B-27466CCB5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BE9D6-F967-90FE-EAE2-B38615CB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A1E0-98E5-4787-8597-9E35F0046EDC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132E554A-F714-963C-5296-4397726CB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81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10772</TotalTime>
  <Words>74</Words>
  <Application>Microsoft Office PowerPoint</Application>
  <PresentationFormat>On-screen Show (4:3)</PresentationFormat>
  <Paragraphs>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Bahnschrift</vt:lpstr>
      <vt:lpstr>Calibri</vt:lpstr>
      <vt:lpstr>Office Theme</vt:lpstr>
      <vt:lpstr>悉隨心意                   開耕夏日小菜園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介紹完畢！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Innis So</cp:lastModifiedBy>
  <cp:revision>499</cp:revision>
  <dcterms:created xsi:type="dcterms:W3CDTF">2021-06-20T14:47:18Z</dcterms:created>
  <dcterms:modified xsi:type="dcterms:W3CDTF">2022-05-03T18:25:41Z</dcterms:modified>
</cp:coreProperties>
</file>